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6" r:id="rId9"/>
    <p:sldId id="267" r:id="rId10"/>
    <p:sldId id="269" r:id="rId1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120" y="-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10F21-D32E-AE4B-8B21-5D7C6896EBB7}" type="datetimeFigureOut">
              <a:rPr lang="de-DE" smtClean="0"/>
              <a:t>16.11.15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34ED-E47D-F749-B3B6-DF68EB8CD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00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10F21-D32E-AE4B-8B21-5D7C6896EBB7}" type="datetimeFigureOut">
              <a:rPr lang="de-DE" smtClean="0"/>
              <a:t>16.11.15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34ED-E47D-F749-B3B6-DF68EB8CD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54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10F21-D32E-AE4B-8B21-5D7C6896EBB7}" type="datetimeFigureOut">
              <a:rPr lang="de-DE" smtClean="0"/>
              <a:t>16.11.15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34ED-E47D-F749-B3B6-DF68EB8CD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42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10F21-D32E-AE4B-8B21-5D7C6896EBB7}" type="datetimeFigureOut">
              <a:rPr lang="de-DE" smtClean="0"/>
              <a:t>16.11.15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34ED-E47D-F749-B3B6-DF68EB8CD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96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10F21-D32E-AE4B-8B21-5D7C6896EBB7}" type="datetimeFigureOut">
              <a:rPr lang="de-DE" smtClean="0"/>
              <a:t>16.11.15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34ED-E47D-F749-B3B6-DF68EB8CD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47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10F21-D32E-AE4B-8B21-5D7C6896EBB7}" type="datetimeFigureOut">
              <a:rPr lang="de-DE" smtClean="0"/>
              <a:t>16.11.15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34ED-E47D-F749-B3B6-DF68EB8CD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347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10F21-D32E-AE4B-8B21-5D7C6896EBB7}" type="datetimeFigureOut">
              <a:rPr lang="de-DE" smtClean="0"/>
              <a:t>16.11.15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34ED-E47D-F749-B3B6-DF68EB8CD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15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10F21-D32E-AE4B-8B21-5D7C6896EBB7}" type="datetimeFigureOut">
              <a:rPr lang="de-DE" smtClean="0"/>
              <a:t>16.11.15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34ED-E47D-F749-B3B6-DF68EB8CD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22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10F21-D32E-AE4B-8B21-5D7C6896EBB7}" type="datetimeFigureOut">
              <a:rPr lang="de-DE" smtClean="0"/>
              <a:t>16.11.15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34ED-E47D-F749-B3B6-DF68EB8CD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51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10F21-D32E-AE4B-8B21-5D7C6896EBB7}" type="datetimeFigureOut">
              <a:rPr lang="de-DE" smtClean="0"/>
              <a:t>16.11.15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34ED-E47D-F749-B3B6-DF68EB8CD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60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10F21-D32E-AE4B-8B21-5D7C6896EBB7}" type="datetimeFigureOut">
              <a:rPr lang="de-DE" smtClean="0"/>
              <a:t>16.11.15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34ED-E47D-F749-B3B6-DF68EB8CD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40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10F21-D32E-AE4B-8B21-5D7C6896EBB7}" type="datetimeFigureOut">
              <a:rPr lang="de-DE" smtClean="0"/>
              <a:t>16.11.15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534ED-E47D-F749-B3B6-DF68EB8CD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54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4"/>
          <p:cNvGrpSpPr>
            <a:grpSpLocks/>
          </p:cNvGrpSpPr>
          <p:nvPr/>
        </p:nvGrpSpPr>
        <p:grpSpPr bwMode="auto">
          <a:xfrm>
            <a:off x="611560" y="549275"/>
            <a:ext cx="7992888" cy="4535909"/>
            <a:chOff x="1360116" y="548680"/>
            <a:chExt cx="6619120" cy="3239486"/>
          </a:xfrm>
        </p:grpSpPr>
        <p:sp>
          <p:nvSpPr>
            <p:cNvPr id="3" name="ZoneTexte 2"/>
            <p:cNvSpPr txBox="1"/>
            <p:nvPr/>
          </p:nvSpPr>
          <p:spPr>
            <a:xfrm>
              <a:off x="1444264" y="548680"/>
              <a:ext cx="6244424" cy="15702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H" sz="3200" b="1">
                  <a:latin typeface="+mn-lt"/>
                  <a:cs typeface="+mn-cs"/>
                </a:rPr>
                <a:t>JODLERMESSE für Chor und Orgel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H" sz="2400" b="1">
                  <a:latin typeface="+mj-lt"/>
                  <a:cs typeface="+mn-cs"/>
                </a:rPr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H" sz="4000" b="1">
                  <a:latin typeface="+mj-lt"/>
                  <a:cs typeface="+mn-cs"/>
                </a:rPr>
                <a:t>"Bhüet euch !"</a:t>
              </a:r>
              <a:endParaRPr lang="fr-FR" sz="4000" b="1">
                <a:latin typeface="+mj-lt"/>
                <a:cs typeface="+mn-cs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1360116" y="2217924"/>
              <a:ext cx="6619120" cy="15702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H" sz="3200" b="1" dirty="0">
                  <a:latin typeface="+mn-lt"/>
                  <a:cs typeface="+mn-cs"/>
                </a:rPr>
                <a:t>JODLERMESSE pour chœur et orgue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H" sz="2400" b="1" dirty="0">
                  <a:latin typeface="+mj-lt"/>
                  <a:cs typeface="+mn-cs"/>
                </a:rPr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H" sz="4000" b="1" dirty="0">
                  <a:latin typeface="+mj-lt"/>
                  <a:cs typeface="+mn-cs"/>
                </a:rPr>
                <a:t>"Dieu vous garde!"</a:t>
              </a:r>
              <a:endParaRPr lang="fr-FR" sz="4000" b="1" dirty="0">
                <a:latin typeface="+mj-lt"/>
                <a:cs typeface="+mn-cs"/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1324662" y="5277280"/>
            <a:ext cx="631677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err="1" smtClean="0"/>
              <a:t>Voilà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trailor</a:t>
            </a:r>
            <a:r>
              <a:rPr lang="de-DE" dirty="0" smtClean="0"/>
              <a:t> </a:t>
            </a:r>
            <a:r>
              <a:rPr lang="de-DE" dirty="0" err="1" smtClean="0"/>
              <a:t>comme</a:t>
            </a:r>
            <a:r>
              <a:rPr lang="de-DE" dirty="0" smtClean="0"/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L‘ensemble</a:t>
            </a:r>
            <a:r>
              <a:rPr lang="de-DE" dirty="0" smtClean="0"/>
              <a:t> du </a:t>
            </a:r>
            <a:r>
              <a:rPr lang="de-DE" dirty="0" err="1" smtClean="0"/>
              <a:t>diaporama</a:t>
            </a:r>
            <a:r>
              <a:rPr lang="de-DE" dirty="0" smtClean="0"/>
              <a:t> </a:t>
            </a:r>
            <a:r>
              <a:rPr lang="de-DE" dirty="0" err="1" smtClean="0"/>
              <a:t>avec</a:t>
            </a:r>
            <a:r>
              <a:rPr lang="de-DE" dirty="0" smtClean="0"/>
              <a:t> </a:t>
            </a:r>
            <a:r>
              <a:rPr lang="de-DE" dirty="0" err="1" smtClean="0"/>
              <a:t>son</a:t>
            </a:r>
            <a:r>
              <a:rPr lang="de-DE" dirty="0" smtClean="0"/>
              <a:t> </a:t>
            </a:r>
            <a:r>
              <a:rPr lang="de-DE" dirty="0" err="1" smtClean="0"/>
              <a:t>est</a:t>
            </a:r>
            <a:r>
              <a:rPr lang="de-DE" dirty="0" smtClean="0"/>
              <a:t> </a:t>
            </a:r>
            <a:r>
              <a:rPr lang="de-DE" dirty="0" err="1" smtClean="0"/>
              <a:t>sous</a:t>
            </a:r>
            <a:r>
              <a:rPr lang="de-DE" dirty="0" smtClean="0"/>
              <a:t> </a:t>
            </a:r>
            <a:r>
              <a:rPr lang="de-DE" dirty="0" err="1" smtClean="0"/>
              <a:t>copyright</a:t>
            </a:r>
            <a:r>
              <a:rPr lang="de-DE" dirty="0" smtClean="0"/>
              <a:t> de J.-M. Nussbaumer.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392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oneTexte 5"/>
          <p:cNvSpPr txBox="1">
            <a:spLocks noChangeArrowheads="1"/>
          </p:cNvSpPr>
          <p:nvPr/>
        </p:nvSpPr>
        <p:spPr bwMode="auto">
          <a:xfrm>
            <a:off x="395288" y="476250"/>
            <a:ext cx="38163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CH" altLang="fr-FR" sz="2400" u="sng">
                <a:latin typeface="Corbel" pitchFamily="34" charset="0"/>
              </a:rPr>
              <a:t>Solo</a:t>
            </a:r>
            <a:r>
              <a:rPr lang="fr-CH" altLang="fr-FR" sz="2400">
                <a:latin typeface="Corbel" pitchFamily="34" charset="0"/>
              </a:rPr>
              <a:t>: Es läbe ohni Hoffnig</a:t>
            </a:r>
          </a:p>
          <a:p>
            <a:pPr eaLnBrk="1" hangingPunct="1"/>
            <a:r>
              <a:rPr lang="fr-CH" altLang="fr-FR" sz="2400">
                <a:latin typeface="Corbel" pitchFamily="34" charset="0"/>
              </a:rPr>
              <a:t>Isch voll vo trüebe Stunde,</a:t>
            </a:r>
          </a:p>
          <a:p>
            <a:pPr eaLnBrk="1" hangingPunct="1"/>
            <a:r>
              <a:rPr lang="fr-CH" altLang="fr-FR" sz="2400">
                <a:latin typeface="Corbel" pitchFamily="34" charset="0"/>
              </a:rPr>
              <a:t>S wird  sinnlos umegloffe</a:t>
            </a:r>
          </a:p>
          <a:p>
            <a:pPr eaLnBrk="1" hangingPunct="1"/>
            <a:r>
              <a:rPr lang="fr-CH" altLang="fr-FR" sz="2400">
                <a:latin typeface="Corbel" pitchFamily="34" charset="0"/>
              </a:rPr>
              <a:t>Und kei Uswäg gfunde.</a:t>
            </a:r>
          </a:p>
          <a:p>
            <a:pPr eaLnBrk="1" hangingPunct="1"/>
            <a:r>
              <a:rPr lang="fr-CH" altLang="fr-FR" sz="2400">
                <a:latin typeface="Corbel" pitchFamily="34" charset="0"/>
              </a:rPr>
              <a:t>Di Geischt zeigt üs im Läbe,</a:t>
            </a:r>
          </a:p>
          <a:p>
            <a:pPr eaLnBrk="1" hangingPunct="1"/>
            <a:r>
              <a:rPr lang="fr-CH" altLang="fr-FR" sz="2400">
                <a:latin typeface="Corbel" pitchFamily="34" charset="0"/>
              </a:rPr>
              <a:t>Gott, de richtig Wäg,</a:t>
            </a:r>
          </a:p>
          <a:p>
            <a:pPr eaLnBrk="1" hangingPunct="1"/>
            <a:r>
              <a:rPr lang="fr-CH" altLang="fr-FR" sz="2400">
                <a:latin typeface="Corbel" pitchFamily="34" charset="0"/>
              </a:rPr>
              <a:t>Mir bättlit nit vergäbe:</a:t>
            </a:r>
          </a:p>
          <a:p>
            <a:pPr eaLnBrk="1" hangingPunct="1"/>
            <a:r>
              <a:rPr lang="fr-CH" altLang="fr-FR" sz="2400">
                <a:latin typeface="Corbel" pitchFamily="34" charset="0"/>
              </a:rPr>
              <a:t>Mach üs wider zwäg !</a:t>
            </a:r>
          </a:p>
          <a:p>
            <a:pPr eaLnBrk="1" hangingPunct="1"/>
            <a:endParaRPr lang="fr-CH" altLang="fr-FR" sz="2400">
              <a:latin typeface="Corbel" pitchFamily="34" charset="0"/>
            </a:endParaRPr>
          </a:p>
          <a:p>
            <a:pPr eaLnBrk="1" hangingPunct="1"/>
            <a:r>
              <a:rPr lang="fr-CH" altLang="fr-FR" sz="2400" u="sng">
                <a:latin typeface="Corbel" pitchFamily="34" charset="0"/>
              </a:rPr>
              <a:t>Chor</a:t>
            </a:r>
            <a:r>
              <a:rPr lang="fr-CH" altLang="fr-FR" sz="2400">
                <a:latin typeface="Corbel" pitchFamily="34" charset="0"/>
              </a:rPr>
              <a:t>: Gott, schänk Di Geischt</a:t>
            </a:r>
          </a:p>
          <a:p>
            <a:pPr eaLnBrk="1" hangingPunct="1"/>
            <a:r>
              <a:rPr lang="fr-CH" altLang="fr-FR" sz="2400">
                <a:latin typeface="Corbel" pitchFamily="34" charset="0"/>
              </a:rPr>
              <a:t>Und Dis Verbarme</a:t>
            </a:r>
          </a:p>
          <a:p>
            <a:pPr eaLnBrk="1" hangingPunct="1"/>
            <a:r>
              <a:rPr lang="fr-CH" altLang="fr-FR" sz="2400">
                <a:latin typeface="Corbel" pitchFamily="34" charset="0"/>
              </a:rPr>
              <a:t>Üs, wo zu Dir Vertraue hend.</a:t>
            </a:r>
            <a:endParaRPr lang="fr-FR" altLang="fr-FR" sz="2400">
              <a:latin typeface="Corbel" pitchFamily="34" charset="0"/>
            </a:endParaRPr>
          </a:p>
        </p:txBody>
      </p:sp>
      <p:sp>
        <p:nvSpPr>
          <p:cNvPr id="19459" name="ZoneTexte 6"/>
          <p:cNvSpPr txBox="1">
            <a:spLocks noChangeArrowheads="1"/>
          </p:cNvSpPr>
          <p:nvPr/>
        </p:nvSpPr>
        <p:spPr bwMode="auto">
          <a:xfrm>
            <a:off x="4643438" y="476250"/>
            <a:ext cx="4597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2400" u="sng">
                <a:latin typeface="Corbel" pitchFamily="34" charset="0"/>
              </a:rPr>
              <a:t>Solo</a:t>
            </a:r>
            <a:r>
              <a:rPr lang="fr-FR" altLang="fr-FR" sz="2400">
                <a:latin typeface="Corbel" pitchFamily="34" charset="0"/>
              </a:rPr>
              <a:t>: Une vie sans espérance</a:t>
            </a:r>
          </a:p>
          <a:p>
            <a:pPr eaLnBrk="1" hangingPunct="1"/>
            <a:r>
              <a:rPr lang="fr-FR" altLang="fr-FR" sz="2400">
                <a:latin typeface="Corbel" pitchFamily="34" charset="0"/>
              </a:rPr>
              <a:t>est remplie d'heures troubles,</a:t>
            </a:r>
          </a:p>
          <a:p>
            <a:pPr eaLnBrk="1" hangingPunct="1"/>
            <a:r>
              <a:rPr lang="fr-FR" altLang="fr-FR" sz="2400">
                <a:latin typeface="Corbel" pitchFamily="34" charset="0"/>
              </a:rPr>
              <a:t>On déambule sans but</a:t>
            </a:r>
          </a:p>
          <a:p>
            <a:pPr eaLnBrk="1" hangingPunct="1"/>
            <a:r>
              <a:rPr lang="fr-FR" altLang="fr-FR" sz="2400">
                <a:latin typeface="Corbel" pitchFamily="34" charset="0"/>
              </a:rPr>
              <a:t>et on ne trouve pas d'issue.</a:t>
            </a:r>
          </a:p>
          <a:p>
            <a:pPr eaLnBrk="1" hangingPunct="1"/>
            <a:r>
              <a:rPr lang="fr-FR" altLang="fr-FR" sz="2400">
                <a:latin typeface="Corbel" pitchFamily="34" charset="0"/>
              </a:rPr>
              <a:t>Ton Esprit nous montre dans la vie,</a:t>
            </a:r>
          </a:p>
          <a:p>
            <a:pPr eaLnBrk="1" hangingPunct="1"/>
            <a:r>
              <a:rPr lang="fr-FR" altLang="fr-FR" sz="2400">
                <a:latin typeface="Corbel" pitchFamily="34" charset="0"/>
              </a:rPr>
              <a:t>Seigneur, le bon chemin,</a:t>
            </a:r>
          </a:p>
          <a:p>
            <a:pPr eaLnBrk="1" hangingPunct="1"/>
            <a:r>
              <a:rPr lang="fr-FR" altLang="fr-FR" sz="2400">
                <a:latin typeface="Corbel" pitchFamily="34" charset="0"/>
              </a:rPr>
              <a:t>On ne prie pas en vain :</a:t>
            </a:r>
          </a:p>
          <a:p>
            <a:pPr eaLnBrk="1" hangingPunct="1"/>
            <a:r>
              <a:rPr lang="fr-FR" altLang="fr-FR" sz="2400">
                <a:latin typeface="Corbel" pitchFamily="34" charset="0"/>
              </a:rPr>
              <a:t>"Rétablis-nous en bonne forme !"</a:t>
            </a:r>
          </a:p>
          <a:p>
            <a:pPr eaLnBrk="1" hangingPunct="1"/>
            <a:endParaRPr lang="fr-FR" altLang="fr-FR" sz="2400">
              <a:latin typeface="Corbel" pitchFamily="34" charset="0"/>
            </a:endParaRPr>
          </a:p>
          <a:p>
            <a:pPr eaLnBrk="1" hangingPunct="1"/>
            <a:r>
              <a:rPr lang="fr-FR" altLang="fr-FR" sz="2400" u="sng">
                <a:latin typeface="Corbel" pitchFamily="34" charset="0"/>
              </a:rPr>
              <a:t>Chœur</a:t>
            </a:r>
            <a:r>
              <a:rPr lang="fr-FR" altLang="fr-FR" sz="2400">
                <a:latin typeface="Corbel" pitchFamily="34" charset="0"/>
              </a:rPr>
              <a:t>: Ô Seigneur  accorde-nous </a:t>
            </a:r>
          </a:p>
          <a:p>
            <a:pPr eaLnBrk="1" hangingPunct="1"/>
            <a:r>
              <a:rPr lang="fr-FR" altLang="fr-FR" sz="2400">
                <a:latin typeface="Corbel" pitchFamily="34" charset="0"/>
              </a:rPr>
              <a:t>ton Esprit et ta miséricorde, </a:t>
            </a:r>
            <a:br>
              <a:rPr lang="fr-FR" altLang="fr-FR" sz="2400">
                <a:latin typeface="Corbel" pitchFamily="34" charset="0"/>
              </a:rPr>
            </a:br>
            <a:r>
              <a:rPr lang="fr-FR" altLang="fr-FR" sz="2400">
                <a:latin typeface="Corbel" pitchFamily="34" charset="0"/>
              </a:rPr>
              <a:t>à nous qui te faisons confiance.</a:t>
            </a:r>
          </a:p>
        </p:txBody>
      </p:sp>
    </p:spTree>
    <p:extLst>
      <p:ext uri="{BB962C8B-B14F-4D97-AF65-F5344CB8AC3E}">
        <p14:creationId xmlns:p14="http://schemas.microsoft.com/office/powerpoint/2010/main" val="3869648799"/>
      </p:ext>
    </p:extLst>
  </p:cSld>
  <p:clrMapOvr>
    <a:masterClrMapping/>
  </p:clrMapOvr>
  <p:transition xmlns:p14="http://schemas.microsoft.com/office/powerpoint/2010/main" advTm="92758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4"/>
          <p:cNvGrpSpPr>
            <a:grpSpLocks/>
          </p:cNvGrpSpPr>
          <p:nvPr/>
        </p:nvGrpSpPr>
        <p:grpSpPr bwMode="auto">
          <a:xfrm>
            <a:off x="1360488" y="549275"/>
            <a:ext cx="6618287" cy="4113213"/>
            <a:chOff x="1360116" y="548680"/>
            <a:chExt cx="6619120" cy="4113747"/>
          </a:xfrm>
        </p:grpSpPr>
        <p:sp>
          <p:nvSpPr>
            <p:cNvPr id="4" name="ZoneTexte 3"/>
            <p:cNvSpPr txBox="1"/>
            <p:nvPr/>
          </p:nvSpPr>
          <p:spPr>
            <a:xfrm>
              <a:off x="1444264" y="548680"/>
              <a:ext cx="6244424" cy="15702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H" sz="3200" b="1" dirty="0">
                  <a:latin typeface="+mn-lt"/>
                  <a:cs typeface="+mn-cs"/>
                </a:rPr>
                <a:t>JODLERMESSE für Chor und Orgel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H" sz="2400" b="1" dirty="0">
                  <a:latin typeface="+mj-lt"/>
                  <a:cs typeface="+mn-cs"/>
                </a:rPr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H" sz="4000" b="1" dirty="0">
                  <a:latin typeface="+mj-lt"/>
                  <a:cs typeface="+mn-cs"/>
                </a:rPr>
                <a:t>"Bhüet euch !"</a:t>
              </a:r>
              <a:endParaRPr lang="fr-FR" sz="4000" b="1" dirty="0">
                <a:latin typeface="+mj-lt"/>
                <a:cs typeface="+mn-cs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360116" y="3092185"/>
              <a:ext cx="6619120" cy="15702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H" sz="3200" b="1">
                  <a:latin typeface="+mn-lt"/>
                  <a:cs typeface="+mn-cs"/>
                </a:rPr>
                <a:t>JODLERMESSE pour chœur et orgue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H" sz="2400" b="1">
                  <a:latin typeface="+mj-lt"/>
                  <a:cs typeface="+mn-cs"/>
                </a:rPr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H" sz="4000" b="1">
                  <a:latin typeface="+mj-lt"/>
                  <a:cs typeface="+mn-cs"/>
                </a:rPr>
                <a:t>"Dieu vous garde!"</a:t>
              </a:r>
              <a:endParaRPr lang="fr-FR" sz="4000" b="1">
                <a:latin typeface="+mj-lt"/>
                <a:cs typeface="+mn-cs"/>
              </a:endParaRPr>
            </a:p>
          </p:txBody>
        </p:sp>
      </p:grpSp>
      <p:sp>
        <p:nvSpPr>
          <p:cNvPr id="8195" name="ZoneTexte 4"/>
          <p:cNvSpPr txBox="1">
            <a:spLocks noChangeArrowheads="1"/>
          </p:cNvSpPr>
          <p:nvPr/>
        </p:nvSpPr>
        <p:spPr bwMode="auto">
          <a:xfrm>
            <a:off x="850327" y="6381750"/>
            <a:ext cx="74925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CH" altLang="fr-FR"/>
              <a:t>Power Point: J.-M. </a:t>
            </a:r>
            <a:r>
              <a:rPr lang="fr-CH" altLang="fr-FR" smtClean="0"/>
              <a:t>Nussbaumer et  C. Wadel </a:t>
            </a:r>
            <a:r>
              <a:rPr lang="fr-CH" altLang="fr-FR"/>
              <a:t>/ Photos: J.-M. </a:t>
            </a:r>
            <a:r>
              <a:rPr lang="fr-CH" altLang="fr-FR" smtClean="0"/>
              <a:t>et D</a:t>
            </a:r>
            <a:r>
              <a:rPr lang="fr-CH" altLang="fr-FR"/>
              <a:t>. Nussbaumer</a:t>
            </a:r>
            <a:endParaRPr lang="fr-FR" altLang="fr-FR"/>
          </a:p>
        </p:txBody>
      </p:sp>
      <p:pic>
        <p:nvPicPr>
          <p:cNvPr id="5" name="01 Begrüessigs-Jodel 1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350" y="60769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0376373"/>
      </p:ext>
    </p:extLst>
  </p:cSld>
  <p:clrMapOvr>
    <a:masterClrMapping/>
  </p:clrMapOvr>
  <p:transition xmlns:p14="http://schemas.microsoft.com/office/powerpoint/2010/main" advTm="5797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9"/>
          <p:cNvGrpSpPr>
            <a:grpSpLocks/>
          </p:cNvGrpSpPr>
          <p:nvPr/>
        </p:nvGrpSpPr>
        <p:grpSpPr bwMode="auto">
          <a:xfrm>
            <a:off x="323850" y="187325"/>
            <a:ext cx="8208963" cy="3529013"/>
            <a:chOff x="323528" y="186866"/>
            <a:chExt cx="8208912" cy="3530166"/>
          </a:xfrm>
        </p:grpSpPr>
        <p:sp>
          <p:nvSpPr>
            <p:cNvPr id="9" name="ZoneTexte 4"/>
            <p:cNvSpPr txBox="1">
              <a:spLocks noChangeArrowheads="1"/>
            </p:cNvSpPr>
            <p:nvPr/>
          </p:nvSpPr>
          <p:spPr bwMode="auto">
            <a:xfrm>
              <a:off x="4202585" y="980414"/>
              <a:ext cx="4329855" cy="110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sz="2400" smtClean="0">
                  <a:latin typeface="Corbel" pitchFamily="34" charset="0"/>
                </a:rPr>
                <a:t>Musique :</a:t>
              </a:r>
              <a:endParaRPr lang="fr-CH" sz="2400">
                <a:latin typeface="Corbel" pitchFamily="34" charset="0"/>
              </a:endParaRPr>
            </a:p>
            <a:p>
              <a:endParaRPr lang="fr-CH">
                <a:latin typeface="Corbel" pitchFamily="34" charset="0"/>
              </a:endParaRPr>
            </a:p>
            <a:p>
              <a:r>
                <a:rPr lang="fr-CH" sz="2400">
                  <a:latin typeface="Corbel" pitchFamily="34" charset="0"/>
                </a:rPr>
                <a:t>               Marie-Theres von Gunten</a:t>
              </a:r>
              <a:endParaRPr lang="fr-FR" sz="2400">
                <a:latin typeface="Corbel" pitchFamily="34" charset="0"/>
              </a:endParaRPr>
            </a:p>
          </p:txBody>
        </p:sp>
        <p:pic>
          <p:nvPicPr>
            <p:cNvPr id="10" name="Picture 11" descr="Portrait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86866"/>
              <a:ext cx="2353444" cy="35301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" name="Groupe 10"/>
          <p:cNvGrpSpPr>
            <a:grpSpLocks/>
          </p:cNvGrpSpPr>
          <p:nvPr/>
        </p:nvGrpSpPr>
        <p:grpSpPr bwMode="auto">
          <a:xfrm>
            <a:off x="323850" y="3935413"/>
            <a:ext cx="8463256" cy="2733675"/>
            <a:chOff x="323528" y="3935684"/>
            <a:chExt cx="8462887" cy="2733676"/>
          </a:xfrm>
        </p:grpSpPr>
        <p:sp>
          <p:nvSpPr>
            <p:cNvPr id="12" name="ZoneTexte 5"/>
            <p:cNvSpPr txBox="1">
              <a:spLocks noChangeArrowheads="1"/>
            </p:cNvSpPr>
            <p:nvPr/>
          </p:nvSpPr>
          <p:spPr bwMode="auto">
            <a:xfrm>
              <a:off x="4165286" y="4113664"/>
              <a:ext cx="4621129" cy="2123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sz="2400" smtClean="0">
                  <a:latin typeface="Corbel" pitchFamily="34" charset="0"/>
                </a:rPr>
                <a:t>Texte :</a:t>
              </a:r>
              <a:endParaRPr lang="fr-CH" sz="2400">
                <a:latin typeface="Corbel" pitchFamily="34" charset="0"/>
              </a:endParaRPr>
            </a:p>
            <a:p>
              <a:endParaRPr lang="fr-CH" sz="2400">
                <a:latin typeface="Corbel" pitchFamily="34" charset="0"/>
              </a:endParaRPr>
            </a:p>
            <a:p>
              <a:r>
                <a:rPr lang="fr-CH" sz="2400">
                  <a:latin typeface="Corbel" pitchFamily="34" charset="0"/>
                </a:rPr>
                <a:t>            Jules Walthert </a:t>
              </a:r>
            </a:p>
            <a:p>
              <a:r>
                <a:rPr lang="fr-CH" sz="2400">
                  <a:latin typeface="Corbel" pitchFamily="34" charset="0"/>
                </a:rPr>
                <a:t>            </a:t>
              </a:r>
              <a:r>
                <a:rPr lang="fr-CH" sz="2400" smtClean="0">
                  <a:latin typeface="Corbel" pitchFamily="34" charset="0"/>
                </a:rPr>
                <a:t>(Frère de  </a:t>
              </a:r>
              <a:r>
                <a:rPr lang="fr-CH" sz="2400">
                  <a:latin typeface="Corbel" pitchFamily="34" charset="0"/>
                </a:rPr>
                <a:t>M.-T. von Gunten)</a:t>
              </a:r>
            </a:p>
            <a:p>
              <a:endParaRPr lang="fr-CH">
                <a:latin typeface="Corbel" pitchFamily="34" charset="0"/>
              </a:endParaRPr>
            </a:p>
            <a:p>
              <a:endParaRPr lang="fr-FR">
                <a:latin typeface="Corbel" pitchFamily="34" charset="0"/>
              </a:endParaRPr>
            </a:p>
          </p:txBody>
        </p:sp>
        <p:pic>
          <p:nvPicPr>
            <p:cNvPr id="13" name="Picture 9" descr="http://willisauerbote.ch/sites/wb/files/styles/content_large/public/180836841.jpg?itok=prLQ2mz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528" y="3935684"/>
              <a:ext cx="3571875" cy="27336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73317670"/>
      </p:ext>
    </p:extLst>
  </p:cSld>
  <p:clrMapOvr>
    <a:masterClrMapping/>
  </p:clrMapOvr>
  <p:transition xmlns:p14="http://schemas.microsoft.com/office/powerpoint/2010/main" advTm="2383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>
            <a:grpSpLocks/>
          </p:cNvGrpSpPr>
          <p:nvPr/>
        </p:nvGrpSpPr>
        <p:grpSpPr bwMode="auto">
          <a:xfrm>
            <a:off x="468313" y="549275"/>
            <a:ext cx="6624098" cy="2833688"/>
            <a:chOff x="467544" y="548680"/>
            <a:chExt cx="6625137" cy="2834076"/>
          </a:xfrm>
        </p:grpSpPr>
        <p:pic>
          <p:nvPicPr>
            <p:cNvPr id="10246" name="Image 1" descr="wolfgang sieber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48680"/>
              <a:ext cx="2160240" cy="2834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7" name="ZoneTexte 2"/>
            <p:cNvSpPr txBox="1">
              <a:spLocks noChangeArrowheads="1"/>
            </p:cNvSpPr>
            <p:nvPr/>
          </p:nvSpPr>
          <p:spPr bwMode="auto">
            <a:xfrm>
              <a:off x="3203848" y="620688"/>
              <a:ext cx="1589146" cy="46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sz="2400" smtClean="0">
                  <a:latin typeface="Corbel" pitchFamily="34" charset="0"/>
                </a:rPr>
                <a:t>Organiste </a:t>
              </a:r>
              <a:r>
                <a:rPr lang="fr-CH" altLang="fr-FR" sz="2400">
                  <a:latin typeface="Corbel" pitchFamily="34" charset="0"/>
                </a:rPr>
                <a:t>:</a:t>
              </a:r>
              <a:endParaRPr lang="fr-FR" altLang="fr-FR" sz="2400">
                <a:latin typeface="Corbel" pitchFamily="34" charset="0"/>
              </a:endParaRPr>
            </a:p>
          </p:txBody>
        </p:sp>
        <p:sp>
          <p:nvSpPr>
            <p:cNvPr id="10248" name="ZoneTexte 3"/>
            <p:cNvSpPr txBox="1">
              <a:spLocks noChangeArrowheads="1"/>
            </p:cNvSpPr>
            <p:nvPr/>
          </p:nvSpPr>
          <p:spPr bwMode="auto">
            <a:xfrm>
              <a:off x="4515994" y="663079"/>
              <a:ext cx="2576687" cy="46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sz="2400" smtClean="0">
                  <a:latin typeface="Corbel" pitchFamily="34" charset="0"/>
                </a:rPr>
                <a:t>     Wolfgang </a:t>
              </a:r>
              <a:r>
                <a:rPr lang="fr-CH" altLang="fr-FR" sz="2400">
                  <a:latin typeface="Corbel" pitchFamily="34" charset="0"/>
                </a:rPr>
                <a:t>Sieber</a:t>
              </a:r>
              <a:endParaRPr lang="fr-FR" altLang="fr-FR" sz="2400">
                <a:latin typeface="Corbel" pitchFamily="34" charset="0"/>
              </a:endParaRPr>
            </a:p>
          </p:txBody>
        </p:sp>
      </p:grpSp>
      <p:grpSp>
        <p:nvGrpSpPr>
          <p:cNvPr id="3" name="Groupe 7"/>
          <p:cNvGrpSpPr>
            <a:grpSpLocks/>
          </p:cNvGrpSpPr>
          <p:nvPr/>
        </p:nvGrpSpPr>
        <p:grpSpPr bwMode="auto">
          <a:xfrm>
            <a:off x="2341563" y="1949450"/>
            <a:ext cx="6838950" cy="4935538"/>
            <a:chOff x="2341786" y="1949931"/>
            <a:chExt cx="6838726" cy="4935452"/>
          </a:xfrm>
        </p:grpSpPr>
        <p:pic>
          <p:nvPicPr>
            <p:cNvPr id="10244" name="Image 4" descr="orgue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786" y="2769010"/>
              <a:ext cx="6838726" cy="4116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5" name="Rectangle 5"/>
            <p:cNvSpPr>
              <a:spLocks noChangeArrowheads="1"/>
            </p:cNvSpPr>
            <p:nvPr/>
          </p:nvSpPr>
          <p:spPr bwMode="auto">
            <a:xfrm>
              <a:off x="3096344" y="1949931"/>
              <a:ext cx="5796136" cy="830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fr-CH" altLang="fr-FR" sz="2400" smtClean="0">
                  <a:latin typeface="Corbel" pitchFamily="34" charset="0"/>
                </a:rPr>
                <a:t>Grandes orgues de l'église  </a:t>
              </a:r>
            </a:p>
            <a:p>
              <a:pPr algn="ctr" eaLnBrk="1" hangingPunct="1"/>
              <a:r>
                <a:rPr lang="fr-CH" altLang="fr-FR" sz="2400" smtClean="0">
                  <a:latin typeface="Corbel" pitchFamily="34" charset="0"/>
                </a:rPr>
                <a:t> "</a:t>
              </a:r>
              <a:r>
                <a:rPr lang="fr-CH" altLang="fr-FR" sz="2400">
                  <a:latin typeface="Corbel" pitchFamily="34" charset="0"/>
                </a:rPr>
                <a:t>St Leodegar im Hof" </a:t>
              </a:r>
              <a:r>
                <a:rPr lang="fr-CH" altLang="fr-FR" sz="2400" smtClean="0">
                  <a:latin typeface="Corbel" pitchFamily="34" charset="0"/>
                </a:rPr>
                <a:t>de Luzern</a:t>
              </a:r>
              <a:endParaRPr lang="fr-FR" altLang="fr-FR" sz="2400">
                <a:latin typeface="Corbe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1665792"/>
      </p:ext>
    </p:extLst>
  </p:cSld>
  <p:clrMapOvr>
    <a:masterClrMapping/>
  </p:clrMapOvr>
  <p:transition xmlns:p14="http://schemas.microsoft.com/office/powerpoint/2010/main" advTm="1759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4"/>
          <p:cNvGrpSpPr>
            <a:grpSpLocks/>
          </p:cNvGrpSpPr>
          <p:nvPr/>
        </p:nvGrpSpPr>
        <p:grpSpPr bwMode="auto">
          <a:xfrm>
            <a:off x="2771775" y="374650"/>
            <a:ext cx="3536950" cy="6223000"/>
            <a:chOff x="2771800" y="374863"/>
            <a:chExt cx="3537635" cy="6222489"/>
          </a:xfrm>
        </p:grpSpPr>
        <p:sp>
          <p:nvSpPr>
            <p:cNvPr id="12292" name="ZoneTexte 1"/>
            <p:cNvSpPr txBox="1">
              <a:spLocks noChangeArrowheads="1"/>
            </p:cNvSpPr>
            <p:nvPr/>
          </p:nvSpPr>
          <p:spPr bwMode="auto">
            <a:xfrm>
              <a:off x="3041436" y="374863"/>
              <a:ext cx="317106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fr-CH" altLang="fr-FR" sz="2400" b="1">
                  <a:latin typeface="Corbel" pitchFamily="34" charset="0"/>
                </a:rPr>
                <a:t>BEGRÜESSIGS-JODEL</a:t>
              </a:r>
              <a:endParaRPr lang="fr-FR" altLang="fr-FR" sz="2400">
                <a:latin typeface="Corbel" pitchFamily="34" charset="0"/>
              </a:endParaRPr>
            </a:p>
          </p:txBody>
        </p:sp>
        <p:sp>
          <p:nvSpPr>
            <p:cNvPr id="12293" name="ZoneTexte 3"/>
            <p:cNvSpPr txBox="1">
              <a:spLocks noChangeArrowheads="1"/>
            </p:cNvSpPr>
            <p:nvPr/>
          </p:nvSpPr>
          <p:spPr bwMode="auto">
            <a:xfrm>
              <a:off x="2771800" y="6135687"/>
              <a:ext cx="353763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fr-CH" altLang="fr-FR" sz="2400" b="1">
                  <a:solidFill>
                    <a:schemeClr val="bg1"/>
                  </a:solidFill>
                  <a:latin typeface="Corbel" pitchFamily="34" charset="0"/>
                </a:rPr>
                <a:t>JODEL  DE  SALUTATION</a:t>
              </a:r>
              <a:endParaRPr lang="fr-FR" altLang="fr-FR" sz="2400" b="1">
                <a:solidFill>
                  <a:schemeClr val="bg1"/>
                </a:solidFill>
                <a:latin typeface="Corbel" pitchFamily="34" charset="0"/>
              </a:endParaRPr>
            </a:p>
          </p:txBody>
        </p:sp>
      </p:grpSp>
      <p:pic>
        <p:nvPicPr>
          <p:cNvPr id="13" name="Image 12" descr="IMG_2228 (2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4933034"/>
      </p:ext>
    </p:extLst>
  </p:cSld>
  <p:clrMapOvr>
    <a:masterClrMapping/>
  </p:clrMapOvr>
  <p:transition xmlns:p14="http://schemas.microsoft.com/office/powerpoint/2010/main" advTm="2547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MG_226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4"/>
          <p:cNvGrpSpPr>
            <a:grpSpLocks/>
          </p:cNvGrpSpPr>
          <p:nvPr/>
        </p:nvGrpSpPr>
        <p:grpSpPr bwMode="auto">
          <a:xfrm>
            <a:off x="684213" y="519113"/>
            <a:ext cx="7472362" cy="490537"/>
            <a:chOff x="683568" y="519063"/>
            <a:chExt cx="7472287" cy="491282"/>
          </a:xfrm>
        </p:grpSpPr>
        <p:sp>
          <p:nvSpPr>
            <p:cNvPr id="13316" name="ZoneTexte 1"/>
            <p:cNvSpPr txBox="1">
              <a:spLocks noChangeArrowheads="1"/>
            </p:cNvSpPr>
            <p:nvPr/>
          </p:nvSpPr>
          <p:spPr bwMode="auto">
            <a:xfrm>
              <a:off x="683568" y="548680"/>
              <a:ext cx="27149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sz="2400" b="1">
                  <a:latin typeface="Corbel" pitchFamily="34" charset="0"/>
                </a:rPr>
                <a:t>Grüesst euch Gott !</a:t>
              </a:r>
              <a:endParaRPr lang="fr-FR" altLang="fr-FR" sz="2400" b="1">
                <a:latin typeface="Corbel" pitchFamily="34" charset="0"/>
              </a:endParaRPr>
            </a:p>
          </p:txBody>
        </p:sp>
        <p:sp>
          <p:nvSpPr>
            <p:cNvPr id="13317" name="ZoneTexte 2"/>
            <p:cNvSpPr txBox="1">
              <a:spLocks noChangeArrowheads="1"/>
            </p:cNvSpPr>
            <p:nvPr/>
          </p:nvSpPr>
          <p:spPr bwMode="auto">
            <a:xfrm>
              <a:off x="5765456" y="519063"/>
              <a:ext cx="2390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fr-CH" altLang="fr-FR" sz="2400" b="1">
                  <a:latin typeface="Corbel" pitchFamily="34" charset="0"/>
                </a:rPr>
                <a:t>Dieu vous salue !</a:t>
              </a:r>
              <a:endParaRPr lang="fr-FR" altLang="fr-FR" sz="2400" b="1">
                <a:latin typeface="Corbe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7613228"/>
      </p:ext>
    </p:extLst>
  </p:cSld>
  <p:clrMapOvr>
    <a:masterClrMapping/>
  </p:clrMapOvr>
  <p:transition xmlns:p14="http://schemas.microsoft.com/office/powerpoint/2010/main" advTm="661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c elsigenal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5859410"/>
      </p:ext>
    </p:extLst>
  </p:cSld>
  <p:clrMapOvr>
    <a:masterClrMapping/>
  </p:clrMapOvr>
  <p:transition xmlns:p14="http://schemas.microsoft.com/office/powerpoint/2010/main" advTm="1918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039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4605405"/>
      </p:ext>
    </p:extLst>
  </p:cSld>
  <p:clrMapOvr>
    <a:masterClrMapping/>
  </p:clrMapOvr>
  <p:transition xmlns:p14="http://schemas.microsoft.com/office/powerpoint/2010/main" advTm="1719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hotos enfant balancoire1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4"/>
          <p:cNvGrpSpPr>
            <a:grpSpLocks/>
          </p:cNvGrpSpPr>
          <p:nvPr/>
        </p:nvGrpSpPr>
        <p:grpSpPr bwMode="auto">
          <a:xfrm>
            <a:off x="684213" y="519113"/>
            <a:ext cx="7472362" cy="490537"/>
            <a:chOff x="683568" y="519063"/>
            <a:chExt cx="7472287" cy="491282"/>
          </a:xfrm>
        </p:grpSpPr>
        <p:sp>
          <p:nvSpPr>
            <p:cNvPr id="17412" name="ZoneTexte 1"/>
            <p:cNvSpPr txBox="1">
              <a:spLocks noChangeArrowheads="1"/>
            </p:cNvSpPr>
            <p:nvPr/>
          </p:nvSpPr>
          <p:spPr bwMode="auto">
            <a:xfrm>
              <a:off x="683568" y="548680"/>
              <a:ext cx="27149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sz="2400" b="1">
                  <a:latin typeface="Corbel" pitchFamily="34" charset="0"/>
                </a:rPr>
                <a:t>Grüesst euch Gott !</a:t>
              </a:r>
              <a:endParaRPr lang="fr-FR" altLang="fr-FR" sz="2400" b="1">
                <a:latin typeface="Corbel" pitchFamily="34" charset="0"/>
              </a:endParaRPr>
            </a:p>
          </p:txBody>
        </p:sp>
        <p:sp>
          <p:nvSpPr>
            <p:cNvPr id="17413" name="ZoneTexte 2"/>
            <p:cNvSpPr txBox="1">
              <a:spLocks noChangeArrowheads="1"/>
            </p:cNvSpPr>
            <p:nvPr/>
          </p:nvSpPr>
          <p:spPr bwMode="auto">
            <a:xfrm>
              <a:off x="5765456" y="519063"/>
              <a:ext cx="2390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fr-CH" altLang="fr-FR" sz="2400" b="1">
                  <a:latin typeface="Corbel" pitchFamily="34" charset="0"/>
                </a:rPr>
                <a:t>Dieu vous salue !</a:t>
              </a:r>
              <a:endParaRPr lang="fr-FR" altLang="fr-FR" sz="2400" b="1">
                <a:latin typeface="Corbe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49789965"/>
      </p:ext>
    </p:extLst>
  </p:cSld>
  <p:clrMapOvr>
    <a:masterClrMapping/>
  </p:clrMapOvr>
  <p:transition xmlns:p14="http://schemas.microsoft.com/office/powerpoint/2010/main" advTm="7796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Macintosh PowerPoint</Application>
  <PresentationFormat>Bildschirmpräsentation (4:3)</PresentationFormat>
  <Paragraphs>55</Paragraphs>
  <Slides>10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Heinrich Bolleter</dc:creator>
  <cp:lastModifiedBy>Heinrich Bolleter</cp:lastModifiedBy>
  <cp:revision>7</cp:revision>
  <dcterms:created xsi:type="dcterms:W3CDTF">2015-11-16T13:13:57Z</dcterms:created>
  <dcterms:modified xsi:type="dcterms:W3CDTF">2015-11-16T13:48:18Z</dcterms:modified>
</cp:coreProperties>
</file>